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omments/modernComment_117_15FCA92.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2.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70" r:id="rId3"/>
    <p:sldId id="278" r:id="rId4"/>
    <p:sldId id="287" r:id="rId5"/>
    <p:sldId id="279" r:id="rId6"/>
    <p:sldId id="283" r:id="rId7"/>
    <p:sldId id="284" r:id="rId8"/>
    <p:sldId id="285" r:id="rId9"/>
    <p:sldId id="282" r:id="rId10"/>
    <p:sldId id="280" r:id="rId11"/>
    <p:sldId id="281" r:id="rId12"/>
    <p:sldId id="262" r:id="rId13"/>
    <p:sldId id="263" r:id="rId14"/>
    <p:sldId id="257" r:id="rId15"/>
    <p:sldId id="261" r:id="rId16"/>
    <p:sldId id="264" r:id="rId17"/>
    <p:sldId id="266" r:id="rId18"/>
    <p:sldId id="269" r:id="rId19"/>
    <p:sldId id="268" r:id="rId20"/>
    <p:sldId id="273" r:id="rId21"/>
    <p:sldId id="271" r:id="rId22"/>
    <p:sldId id="276" r:id="rId23"/>
    <p:sldId id="275" r:id="rId24"/>
    <p:sldId id="260" r:id="rId25"/>
    <p:sldId id="286" r:id="rId26"/>
    <p:sldId id="272" r:id="rId27"/>
    <p:sldId id="267"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DB8C6-8B7F-4EF8-8BC7-B3CB5D392133}" v="3308" dt="2022-09-12T16:41:3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10</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28</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9/19/22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9/19/22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6.xml"/><Relationship Id="rId21" Type="http://schemas.openxmlformats.org/officeDocument/2006/relationships/image" Target="../media/image85.png"/><Relationship Id="rId7" Type="http://schemas.openxmlformats.org/officeDocument/2006/relationships/tags" Target="../tags/tag20.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5.xml"/><Relationship Id="rId16" Type="http://schemas.openxmlformats.org/officeDocument/2006/relationships/image" Target="../media/image51.png"/><Relationship Id="rId20" Type="http://schemas.openxmlformats.org/officeDocument/2006/relationships/image" Target="../media/image84.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slideLayout" Target="../slideLayouts/slideLayout1.xml"/><Relationship Id="rId24" Type="http://schemas.openxmlformats.org/officeDocument/2006/relationships/image" Target="../media/image57.png"/><Relationship Id="rId5" Type="http://schemas.openxmlformats.org/officeDocument/2006/relationships/tags" Target="../tags/tag18.xml"/><Relationship Id="rId15" Type="http://schemas.openxmlformats.org/officeDocument/2006/relationships/image" Target="../media/image50.png"/><Relationship Id="rId23" Type="http://schemas.openxmlformats.org/officeDocument/2006/relationships/image" Target="../media/image87.png"/><Relationship Id="rId10" Type="http://schemas.openxmlformats.org/officeDocument/2006/relationships/tags" Target="../tags/tag23.xml"/><Relationship Id="rId19" Type="http://schemas.openxmlformats.org/officeDocument/2006/relationships/image" Target="../media/image83.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49.png"/><Relationship Id="rId22"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png"/><Relationship Id="rId2" Type="http://schemas.openxmlformats.org/officeDocument/2006/relationships/image" Target="../media/image59.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xml"/><Relationship Id="rId7" Type="http://schemas.openxmlformats.org/officeDocument/2006/relationships/image" Target="../media/image4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8.png"/><Relationship Id="rId5"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7.xml"/><Relationship Id="rId21" Type="http://schemas.openxmlformats.org/officeDocument/2006/relationships/image" Target="../media/image58.png"/><Relationship Id="rId7" Type="http://schemas.openxmlformats.org/officeDocument/2006/relationships/tags" Target="../tags/tag11.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6.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8.png"/><Relationship Id="rId5" Type="http://schemas.openxmlformats.org/officeDocument/2006/relationships/tags" Target="../tags/tag9.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5" cy="276999"/>
              </a:xfrm>
              <a:prstGeom prst="rect">
                <a:avLst/>
              </a:prstGeom>
              <a:blipFill>
                <a:blip r:embed="rId49"/>
                <a:stretch>
                  <a:fillRect l="-2096" t="-4444" r="-3593" b="-35556"/>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22571" y="516438"/>
            <a:ext cx="10357180" cy="1430569"/>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22571" y="2049948"/>
            <a:ext cx="8153264" cy="1379052"/>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36559" y="3573950"/>
            <a:ext cx="8859386" cy="1510310"/>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736559" y="5187200"/>
            <a:ext cx="8239276" cy="1518399"/>
          </a:xfrm>
          <a:prstGeom prst="rect">
            <a:avLst/>
          </a:prstGeom>
        </p:spPr>
      </p:pic>
    </p:spTree>
    <p:extLst>
      <p:ext uri="{BB962C8B-B14F-4D97-AF65-F5344CB8AC3E}">
        <p14:creationId xmlns:p14="http://schemas.microsoft.com/office/powerpoint/2010/main" val="339193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2591907"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0"/>
          <a:stretch>
            <a:fillRect/>
          </a:stretch>
        </p:blipFill>
        <p:spPr>
          <a:xfrm>
            <a:off x="5629651" y="73426"/>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2" y="4558803"/>
            <a:ext cx="2632015"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14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756</Words>
  <Application>Microsoft Macintosh PowerPoint</Application>
  <PresentationFormat>Widescreen</PresentationFormat>
  <Paragraphs>142</Paragraphs>
  <Slides>28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Sachit Butail</cp:lastModifiedBy>
  <cp:revision>15</cp:revision>
  <dcterms:created xsi:type="dcterms:W3CDTF">2022-08-06T22:52:52Z</dcterms:created>
  <dcterms:modified xsi:type="dcterms:W3CDTF">2022-09-19T18:34:06Z</dcterms:modified>
</cp:coreProperties>
</file>